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e0262afc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e0262af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e0262afc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e0262afc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e0262afc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e0262afc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e0262afc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e0262afc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fcd58b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fcd58b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e0262afc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e0262afc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e0262afc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e0262afc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e0262afc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e0262afc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e0262afc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e0262afc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e0262af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e0262af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e1e1e7fe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e1e1e7fe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e1e1e7f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e1e1e7f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fcd58b7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fcd58b7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e0262afc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e0262af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b2c39fa4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b2c39fa4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G4QwKaqr25RM5I4rXDkumSkzyT3VCNeI/view" TargetMode="External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ZvJSTBysOg60Y-iBKsvMZq-etnf0zl9v/view" TargetMode="External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5BnEvv-dUkWfjLjmV8Fu11ADj4U-YV-L/view" TargetMode="External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gHjHkW1Ers5kAideulLr3RDRyhZRm6RN/view" TargetMode="External"/><Relationship Id="rId4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SVVKOKN04-E5u7mQfaBroJecWTJzMe-N/view" TargetMode="External"/><Relationship Id="rId4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2529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Autocorrecting Automobile Dynamic Pendulum System</a:t>
            </a:r>
            <a:endParaRPr sz="39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 Jacob Reyes &amp; Ricardo Rodriguez &amp; Mark Perez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Results</a:t>
            </a:r>
            <a:endParaRPr/>
          </a:p>
        </p:txBody>
      </p:sp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1297500" y="1233625"/>
            <a:ext cx="3233400" cy="3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Types of Testing Done: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Placement of the Hardware Components on the Chassis of the Robotic Vehicle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Proportional Integral Derivative (PID) Values within Simulink Control System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Length of the Pendulum Rod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Results: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Overall Function of the Pendulum Car was Practical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Improvements Can be Made to Increase the Productivity of the System</a:t>
            </a:r>
            <a:endParaRPr sz="1300"/>
          </a:p>
        </p:txBody>
      </p:sp>
      <p:pic>
        <p:nvPicPr>
          <p:cNvPr id="294" name="Google Shape;294;p26"/>
          <p:cNvPicPr preferRelativeResize="0"/>
          <p:nvPr/>
        </p:nvPicPr>
        <p:blipFill rotWithShape="1">
          <a:blip r:embed="rId3">
            <a:alphaModFix/>
          </a:blip>
          <a:srcRect b="13868" l="0" r="0" t="12828"/>
          <a:stretch/>
        </p:blipFill>
        <p:spPr>
          <a:xfrm>
            <a:off x="4938300" y="840225"/>
            <a:ext cx="4008526" cy="391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Proof of </a:t>
            </a:r>
            <a:r>
              <a:rPr lang="en-GB"/>
              <a:t>Concept</a:t>
            </a:r>
            <a:r>
              <a:rPr lang="en-GB"/>
              <a:t>:</a:t>
            </a:r>
            <a:endParaRPr/>
          </a:p>
        </p:txBody>
      </p:sp>
      <p:pic>
        <p:nvPicPr>
          <p:cNvPr id="300" name="Google Shape;300;p27" title="Robot_In_Air_EX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413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Trial:</a:t>
            </a:r>
            <a:endParaRPr/>
          </a:p>
        </p:txBody>
      </p:sp>
      <p:pic>
        <p:nvPicPr>
          <p:cNvPr id="306" name="Google Shape;306;p28" title="1stTria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300" y="1084800"/>
            <a:ext cx="5097302" cy="391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 Trial:</a:t>
            </a:r>
            <a:endParaRPr/>
          </a:p>
        </p:txBody>
      </p:sp>
      <p:pic>
        <p:nvPicPr>
          <p:cNvPr id="312" name="Google Shape;312;p29" title="Full_Legnth_Tria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413" y="140812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type="title"/>
          </p:nvPr>
        </p:nvSpPr>
        <p:spPr>
          <a:xfrm>
            <a:off x="828925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Pendulum Car </a:t>
            </a:r>
            <a:r>
              <a:rPr lang="en-GB" sz="2600"/>
              <a:t>Demonstration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Trial ¾ Pendulum Length</a:t>
            </a:r>
            <a:endParaRPr/>
          </a:p>
        </p:txBody>
      </p:sp>
      <p:pic>
        <p:nvPicPr>
          <p:cNvPr id="323" name="Google Shape;323;p31" title="3Quarters_EX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463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Issues We Faced</a:t>
            </a:r>
            <a:endParaRPr/>
          </a:p>
        </p:txBody>
      </p:sp>
      <p:pic>
        <p:nvPicPr>
          <p:cNvPr id="329" name="Google Shape;329;p32" title="IssuesWeFace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413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Constraints and Future Improvements</a:t>
            </a:r>
            <a:endParaRPr/>
          </a:p>
        </p:txBody>
      </p:sp>
      <p:sp>
        <p:nvSpPr>
          <p:cNvPr id="335" name="Google Shape;335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Constraints: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External Power Reliant:</a:t>
            </a:r>
            <a:r>
              <a:rPr lang="en-GB"/>
              <a:t> The vehicle needed to stay connected to an outlet for power. This limited the operational distance of the autocorrecting vehicle pendulum system, restricting the vehicle’s mobility.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Wired Connection to Computer:</a:t>
            </a:r>
            <a:r>
              <a:rPr lang="en-GB"/>
              <a:t> The Arduino Mega 2560 board had to be directly connected to a computer to simulate the program, and the short wire restricted the car's movement even further.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Limited Testing Area:</a:t>
            </a:r>
            <a:r>
              <a:rPr lang="en-GB"/>
              <a:t> The effectiveness of the system was hampered by a limited testing area, as the project would perform better on an infinitely long, uninterrupted stretch of road for safe operation and testing.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Torque of Motors:</a:t>
            </a:r>
            <a:r>
              <a:rPr lang="en-GB"/>
              <a:t> The motors we used in the vehicle were small motors with not much </a:t>
            </a:r>
            <a:r>
              <a:rPr lang="en-GB"/>
              <a:t>torque</a:t>
            </a:r>
            <a:r>
              <a:rPr lang="en-GB"/>
              <a:t>. The motors had </a:t>
            </a:r>
            <a:r>
              <a:rPr lang="en-GB"/>
              <a:t>barely</a:t>
            </a:r>
            <a:r>
              <a:rPr lang="en-GB"/>
              <a:t> enough torque to move the robot under its own weight.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Constraints and Future Improvements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Future </a:t>
            </a:r>
            <a:r>
              <a:rPr b="1" lang="en-GB" sz="1500"/>
              <a:t>Improvements</a:t>
            </a:r>
            <a:r>
              <a:rPr b="1" lang="en-GB" sz="1500"/>
              <a:t>:</a:t>
            </a:r>
            <a:endParaRPr b="1" sz="15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Battery Pack:</a:t>
            </a:r>
            <a:r>
              <a:rPr lang="en-GB"/>
              <a:t> Adding a battery pack to replace the reliance on an outlet would provide greater mobility for the pendulum car, though it may increase the car's weight.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Higher</a:t>
            </a:r>
            <a:r>
              <a:rPr b="1" lang="en-GB"/>
              <a:t> Power Motors:</a:t>
            </a:r>
            <a:r>
              <a:rPr lang="en-GB"/>
              <a:t> Motors with more torque would allow the vehicle to accelerate more quickly, thus stabilizing the pendulum more efficiently.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Alternative Software:</a:t>
            </a:r>
            <a:r>
              <a:rPr lang="en-GB"/>
              <a:t> Using software other than MATLAB that allows direct downloading and running of the program without a computer connection would improve movement and reduce connection constraints. This could involve using C or C++ in the Arduino software.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Larger Testing Area:</a:t>
            </a:r>
            <a:r>
              <a:rPr lang="en-GB"/>
              <a:t> Conducting the experiment in a large, low-friction area (such as an open space or hallway) would minimize space limitations and allow for better testing and performance of the pendulum car.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>
            <a:off x="549075" y="2166600"/>
            <a:ext cx="32772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And Gig ‘Em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3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48" name="Google Shape;348;p3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6" name="Google Shape;356;p3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59" name="Google Shape;359;p3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3" name="Google Shape;363;p35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3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66" name="Google Shape;366;p3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0" name="Google Shape;370;p35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71" name="Google Shape;371;p3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73" name="Google Shape;373;p3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78" name="Google Shape;378;p3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3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80" name="Google Shape;380;p3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82" name="Google Shape;382;p35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3" name="Google Shape;383;p3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84" name="Google Shape;384;p3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2" name="Google Shape;392;p35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Autocorrecting Automobile Dynamic Pendulum System or vehicle pendulum, is a </a:t>
            </a:r>
            <a:r>
              <a:rPr lang="en-GB"/>
              <a:t>autocorrecting</a:t>
            </a:r>
            <a:r>
              <a:rPr lang="en-GB"/>
              <a:t> robot that </a:t>
            </a:r>
            <a:r>
              <a:rPr lang="en-GB"/>
              <a:t>stabilizes</a:t>
            </a:r>
            <a:r>
              <a:rPr lang="en-GB"/>
              <a:t> a fixed </a:t>
            </a:r>
            <a:r>
              <a:rPr lang="en-GB"/>
              <a:t>pendulum</a:t>
            </a:r>
            <a:r>
              <a:rPr lang="en-GB"/>
              <a:t> of mass by changing </a:t>
            </a:r>
            <a:r>
              <a:rPr lang="en-GB"/>
              <a:t>changing</a:t>
            </a:r>
            <a:r>
              <a:rPr lang="en-GB"/>
              <a:t> </a:t>
            </a:r>
            <a:r>
              <a:rPr lang="en-GB"/>
              <a:t>the</a:t>
            </a:r>
            <a:r>
              <a:rPr lang="en-GB"/>
              <a:t> </a:t>
            </a:r>
            <a:r>
              <a:rPr lang="en-GB"/>
              <a:t>acceleration</a:t>
            </a:r>
            <a:r>
              <a:rPr lang="en-GB"/>
              <a:t> of the </a:t>
            </a:r>
            <a:r>
              <a:rPr lang="en-GB"/>
              <a:t>vehicle in the direction the pendulum is falling.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 / Goals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main objective of this project is to </a:t>
            </a:r>
            <a:r>
              <a:rPr lang="en-GB"/>
              <a:t>design</a:t>
            </a:r>
            <a:r>
              <a:rPr lang="en-GB"/>
              <a:t> and develop a </a:t>
            </a:r>
            <a:r>
              <a:rPr lang="en-GB"/>
              <a:t>vehicle</a:t>
            </a:r>
            <a:r>
              <a:rPr lang="en-GB"/>
              <a:t> that will house a pendulum, as well as a controller that will stabilize the </a:t>
            </a:r>
            <a:r>
              <a:rPr lang="en-GB"/>
              <a:t>pendulum</a:t>
            </a:r>
            <a:r>
              <a:rPr lang="en-GB"/>
              <a:t> using </a:t>
            </a:r>
            <a:r>
              <a:rPr lang="en-GB"/>
              <a:t>motors</a:t>
            </a:r>
            <a:r>
              <a:rPr lang="en-GB"/>
              <a:t> to accelerate the </a:t>
            </a:r>
            <a:r>
              <a:rPr lang="en-GB"/>
              <a:t>vehicle.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project will allow us to gain a better understanding of control systems used for dynamic applications in robotics.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 Development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first component we shall focus on would be the setup for converting the analog voltage of the </a:t>
            </a:r>
            <a:r>
              <a:rPr lang="en-GB"/>
              <a:t>potentiometer</a:t>
            </a:r>
            <a:r>
              <a:rPr lang="en-GB"/>
              <a:t> to a coherent value of radiants. Where we will get 0 </a:t>
            </a:r>
            <a:r>
              <a:rPr lang="en-GB"/>
              <a:t>radians</a:t>
            </a:r>
            <a:r>
              <a:rPr lang="en-GB"/>
              <a:t> when the </a:t>
            </a:r>
            <a:r>
              <a:rPr lang="en-GB"/>
              <a:t>potentiometer</a:t>
            </a:r>
            <a:r>
              <a:rPr lang="en-GB"/>
              <a:t> is perfectly placed in the middle to simulate the </a:t>
            </a:r>
            <a:r>
              <a:rPr lang="en-GB"/>
              <a:t>pendulum</a:t>
            </a:r>
            <a:r>
              <a:rPr lang="en-GB"/>
              <a:t> being at a 90 degree angle from the horizontal line.</a:t>
            </a:r>
            <a:endParaRPr/>
          </a:p>
          <a:p>
            <a:pPr indent="457200" lvl="0" marL="22860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Conditional:</a:t>
            </a:r>
            <a:endParaRPr b="1"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350" y="3383475"/>
            <a:ext cx="50292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738" y="2809250"/>
            <a:ext cx="311467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 Development</a:t>
            </a:r>
            <a:endParaRPr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857675" y="1451475"/>
            <a:ext cx="33711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MatLab Function, where “u” will represent our output for the </a:t>
            </a:r>
            <a:r>
              <a:rPr lang="en-GB"/>
              <a:t>potentiometer</a:t>
            </a:r>
            <a:r>
              <a:rPr lang="en-GB"/>
              <a:t> setup. A conditional if statement to program this function. We must firstly zero out the </a:t>
            </a:r>
            <a:r>
              <a:rPr lang="en-GB"/>
              <a:t>output “Y#” as it will represent an H-Bridge Mode we will not be using if both motors are on at the same time.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Resembles a Bang-Bang Controller.</a:t>
            </a: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500" y="1380100"/>
            <a:ext cx="3245375" cy="19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 Development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following figure below is the configuration in which our MatLab Function will find itself. We find that “1” is acting as the output for the </a:t>
            </a:r>
            <a:r>
              <a:rPr lang="en-GB"/>
              <a:t>potentiometer</a:t>
            </a:r>
            <a:r>
              <a:rPr lang="en-GB"/>
              <a:t> setup after it being connected to a PID Controller.</a:t>
            </a:r>
            <a:r>
              <a:rPr lang="en-GB"/>
              <a:t>This PID will hold uncommon characteristics due to the need for real time fast configurations. This means the PID controller would have a proportional value of 1000, an integral value of 1, an derivative value of 1, and a filter coefficient of 100. This contributed highly to our software success for when to choose the correct bang bang configuration. We must </a:t>
            </a:r>
            <a:r>
              <a:rPr lang="en-GB"/>
              <a:t>multiply</a:t>
            </a:r>
            <a:r>
              <a:rPr lang="en-GB"/>
              <a:t> the </a:t>
            </a:r>
            <a:r>
              <a:rPr lang="en-GB"/>
              <a:t>potentiometer</a:t>
            </a:r>
            <a:r>
              <a:rPr lang="en-GB"/>
              <a:t> value by 200 to gain an </a:t>
            </a:r>
            <a:r>
              <a:rPr lang="en-GB"/>
              <a:t>appropriate</a:t>
            </a:r>
            <a:r>
              <a:rPr lang="en-GB"/>
              <a:t> torque PWM Value of the Motor. (200/255 = 78%) </a:t>
            </a:r>
            <a:endParaRPr sz="1500"/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025" y="3379300"/>
            <a:ext cx="502920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34575" y="315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</a:t>
            </a:r>
            <a:r>
              <a:rPr lang="en-GB"/>
              <a:t> of </a:t>
            </a:r>
            <a:r>
              <a:rPr lang="en-GB"/>
              <a:t>Automated Car Avoidance System</a:t>
            </a:r>
            <a:endParaRPr sz="800"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343350" y="1567550"/>
            <a:ext cx="3541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Arduino Mega 2560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L298N H-Bridge Motor Driver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Small 1.5-3V Electric Motor</a:t>
            </a: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(x2)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Gearbox Assembly / Wheels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9 Volt power </a:t>
            </a: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supply</a:t>
            </a: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cable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10k Ohm </a:t>
            </a: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linear</a:t>
            </a: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potentiometer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399" y="3049625"/>
            <a:ext cx="2768975" cy="1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283800" y="2282862"/>
            <a:ext cx="3047475" cy="14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0225" y="1229225"/>
            <a:ext cx="1342526" cy="134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5144" y="1123924"/>
            <a:ext cx="1678551" cy="16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Development</a:t>
            </a:r>
            <a:endParaRPr/>
          </a:p>
        </p:txBody>
      </p:sp>
      <p:sp>
        <p:nvSpPr>
          <p:cNvPr id="279" name="Google Shape;27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Wiring the Potentiometer and Motors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Pre-Assembly Testing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Preparing the Robot Base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Attaching Gearbox Assembly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Securing the Arduino and Motor Driver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Creating an Arduino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Building the Potentiometer Mount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Designing and 3D Printing the Pendulum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Attaching the Pendulum</a:t>
            </a:r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b="0" l="27462" r="22631" t="37570"/>
          <a:stretch/>
        </p:blipFill>
        <p:spPr>
          <a:xfrm>
            <a:off x="5195325" y="1397150"/>
            <a:ext cx="2826150" cy="26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Completed Vehicle</a:t>
            </a:r>
            <a:endParaRPr/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16163" l="19885" r="10510" t="0"/>
          <a:stretch/>
        </p:blipFill>
        <p:spPr>
          <a:xfrm>
            <a:off x="1228626" y="1397150"/>
            <a:ext cx="2826150" cy="254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4">
            <a:alphaModFix/>
          </a:blip>
          <a:srcRect b="0" l="27462" r="22631" t="37570"/>
          <a:stretch/>
        </p:blipFill>
        <p:spPr>
          <a:xfrm>
            <a:off x="5195325" y="1397150"/>
            <a:ext cx="2826150" cy="26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